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1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E24BF-77FF-A542-B6C3-0F08B24B277F}" type="datetimeFigureOut">
              <a:rPr lang="es-ES" smtClean="0"/>
              <a:t>24/2/20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EB7C30-B0BC-9742-8714-892898A708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9753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DD82-1D21-CA4C-8F94-399C59ACC11A}" type="datetimeFigureOut">
              <a:rPr lang="es-ES" smtClean="0"/>
              <a:t>24/2/20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A6DB-2606-684D-B788-AC4E05798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824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DD82-1D21-CA4C-8F94-399C59ACC11A}" type="datetimeFigureOut">
              <a:rPr lang="es-ES" smtClean="0"/>
              <a:t>24/2/20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A6DB-2606-684D-B788-AC4E05798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3434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DD82-1D21-CA4C-8F94-399C59ACC11A}" type="datetimeFigureOut">
              <a:rPr lang="es-ES" smtClean="0"/>
              <a:t>24/2/20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A6DB-2606-684D-B788-AC4E05798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611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DD82-1D21-CA4C-8F94-399C59ACC11A}" type="datetimeFigureOut">
              <a:rPr lang="es-ES" smtClean="0"/>
              <a:t>24/2/20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A6DB-2606-684D-B788-AC4E05798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487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DD82-1D21-CA4C-8F94-399C59ACC11A}" type="datetimeFigureOut">
              <a:rPr lang="es-ES" smtClean="0"/>
              <a:t>24/2/20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A6DB-2606-684D-B788-AC4E05798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3466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DD82-1D21-CA4C-8F94-399C59ACC11A}" type="datetimeFigureOut">
              <a:rPr lang="es-ES" smtClean="0"/>
              <a:t>24/2/20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A6DB-2606-684D-B788-AC4E05798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8850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DD82-1D21-CA4C-8F94-399C59ACC11A}" type="datetimeFigureOut">
              <a:rPr lang="es-ES" smtClean="0"/>
              <a:t>24/2/20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A6DB-2606-684D-B788-AC4E05798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076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DD82-1D21-CA4C-8F94-399C59ACC11A}" type="datetimeFigureOut">
              <a:rPr lang="es-ES" smtClean="0"/>
              <a:t>24/2/20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A6DB-2606-684D-B788-AC4E05798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2131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DD82-1D21-CA4C-8F94-399C59ACC11A}" type="datetimeFigureOut">
              <a:rPr lang="es-ES" smtClean="0"/>
              <a:t>24/2/20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A6DB-2606-684D-B788-AC4E05798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622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DD82-1D21-CA4C-8F94-399C59ACC11A}" type="datetimeFigureOut">
              <a:rPr lang="es-ES" smtClean="0"/>
              <a:t>24/2/20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A6DB-2606-684D-B788-AC4E05798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940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DD82-1D21-CA4C-8F94-399C59ACC11A}" type="datetimeFigureOut">
              <a:rPr lang="es-ES" smtClean="0"/>
              <a:t>24/2/20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EA6DB-2606-684D-B788-AC4E05798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5097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FDD82-1D21-CA4C-8F94-399C59ACC11A}" type="datetimeFigureOut">
              <a:rPr lang="es-ES" smtClean="0"/>
              <a:t>24/2/20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EA6DB-2606-684D-B788-AC4E05798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4438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345236-8FFA-7C48-B141-CF45AF9F6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000" y="279000"/>
            <a:ext cx="8640000" cy="5490000"/>
          </a:xfrm>
        </p:spPr>
        <p:txBody>
          <a:bodyPr wrap="none" lIns="0" tIns="0" rIns="0" bIns="0" anchor="t" anchorCtr="0">
            <a:normAutofit/>
          </a:bodyPr>
          <a:lstStyle/>
          <a:p>
            <a:pPr algn="l"/>
            <a:r>
              <a:rPr lang="es-ES" sz="3250" b="1" dirty="0">
                <a:latin typeface="Helvetica" pitchFamily="2" charset="0"/>
              </a:rPr>
              <a:t>TÍTULO DEL PROYECTO: HELVETICA BOLD </a:t>
            </a:r>
            <a:br>
              <a:rPr lang="es-ES" sz="3250" b="1" dirty="0">
                <a:latin typeface="Helvetica" pitchFamily="2" charset="0"/>
              </a:rPr>
            </a:br>
            <a:r>
              <a:rPr lang="es-ES" sz="3250" b="1" dirty="0">
                <a:latin typeface="Helvetica" pitchFamily="2" charset="0"/>
              </a:rPr>
              <a:t>EN MAYÚSCULAS, </a:t>
            </a:r>
            <a:r>
              <a:rPr lang="es-ES" sz="3250" b="1">
                <a:latin typeface="Helvetica" pitchFamily="2" charset="0"/>
              </a:rPr>
              <a:t>32,5 PT</a:t>
            </a:r>
            <a:br>
              <a:rPr lang="es-ES" sz="3250" b="1" dirty="0">
                <a:latin typeface="Helvetica" pitchFamily="2" charset="0"/>
              </a:rPr>
            </a:br>
            <a:br>
              <a:rPr lang="es-ES" sz="3250" b="1" dirty="0">
                <a:latin typeface="Helvetica" pitchFamily="2" charset="0"/>
              </a:rPr>
            </a:br>
            <a:r>
              <a:rPr lang="es-ES" sz="3250" b="1" dirty="0">
                <a:latin typeface="Helvetica" pitchFamily="2" charset="0"/>
              </a:rPr>
              <a:t>Nombre y apellidos: </a:t>
            </a:r>
            <a:r>
              <a:rPr lang="es-ES" sz="3250" b="1" dirty="0" err="1">
                <a:latin typeface="Helvetica" pitchFamily="2" charset="0"/>
              </a:rPr>
              <a:t>Helvetica</a:t>
            </a:r>
            <a:r>
              <a:rPr lang="es-ES" sz="3250" b="1" dirty="0">
                <a:latin typeface="Helvetica" pitchFamily="2" charset="0"/>
              </a:rPr>
              <a:t> Bold </a:t>
            </a:r>
            <a:br>
              <a:rPr lang="es-ES" sz="3250" b="1" dirty="0">
                <a:latin typeface="Helvetica" pitchFamily="2" charset="0"/>
              </a:rPr>
            </a:br>
            <a:r>
              <a:rPr lang="es-ES" sz="3250" b="1" dirty="0">
                <a:latin typeface="Helvetica" pitchFamily="2" charset="0"/>
              </a:rPr>
              <a:t>en minúscula, 32,5 pt</a:t>
            </a:r>
            <a:endParaRPr lang="es-ES" sz="3250" dirty="0">
              <a:latin typeface="Helvetica" pitchFamily="2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CED19D6-6C16-F345-92A2-070FF41AD4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00" y="5769000"/>
            <a:ext cx="8640000" cy="86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6816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6</Words>
  <Application>Microsoft Macintosh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Tema de Office</vt:lpstr>
      <vt:lpstr>TÍTULO DEL PROYECTO: HELVETICA BOLD  EN MAYÚSCULAS, 32,5 PT  Nombre y apellidos: Helvetica Bold  en minúscula, 32,5 pt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2</cp:revision>
  <dcterms:created xsi:type="dcterms:W3CDTF">2020-02-24T12:02:13Z</dcterms:created>
  <dcterms:modified xsi:type="dcterms:W3CDTF">2020-02-24T12:17:19Z</dcterms:modified>
</cp:coreProperties>
</file>